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A3D"/>
    <a:srgbClr val="FFD32C"/>
    <a:srgbClr val="E86D1B"/>
    <a:srgbClr val="E2F5FB"/>
    <a:srgbClr val="EB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6" y="35902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1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109</Words>
  <Application>Microsoft Office PowerPoint</Application>
  <PresentationFormat>ワイド画面</PresentationFormat>
  <Paragraphs>78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12</cp:revision>
  <dcterms:created xsi:type="dcterms:W3CDTF">2020-07-15T20:01:48Z</dcterms:created>
  <dcterms:modified xsi:type="dcterms:W3CDTF">2020-07-24T21:19:11Z</dcterms:modified>
</cp:coreProperties>
</file>